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E6FF9CC8-0E81-4848-9C9C-8394650380A8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28C814FA-56C9-47C3-86BC-43C6FFED3E64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88279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F9CC8-0E81-4848-9C9C-8394650380A8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814FA-56C9-47C3-86BC-43C6FFED3E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02021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F9CC8-0E81-4848-9C9C-8394650380A8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814FA-56C9-47C3-86BC-43C6FFED3E64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20034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F9CC8-0E81-4848-9C9C-8394650380A8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814FA-56C9-47C3-86BC-43C6FFED3E64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55299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F9CC8-0E81-4848-9C9C-8394650380A8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814FA-56C9-47C3-86BC-43C6FFED3E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6049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F9CC8-0E81-4848-9C9C-8394650380A8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814FA-56C9-47C3-86BC-43C6FFED3E64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09397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F9CC8-0E81-4848-9C9C-8394650380A8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814FA-56C9-47C3-86BC-43C6FFED3E64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58391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F9CC8-0E81-4848-9C9C-8394650380A8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814FA-56C9-47C3-86BC-43C6FFED3E64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35436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F9CC8-0E81-4848-9C9C-8394650380A8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814FA-56C9-47C3-86BC-43C6FFED3E64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1325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F9CC8-0E81-4848-9C9C-8394650380A8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814FA-56C9-47C3-86BC-43C6FFED3E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13592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F9CC8-0E81-4848-9C9C-8394650380A8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814FA-56C9-47C3-86BC-43C6FFED3E64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3675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F9CC8-0E81-4848-9C9C-8394650380A8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814FA-56C9-47C3-86BC-43C6FFED3E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10488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F9CC8-0E81-4848-9C9C-8394650380A8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814FA-56C9-47C3-86BC-43C6FFED3E64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7255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F9CC8-0E81-4848-9C9C-8394650380A8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814FA-56C9-47C3-86BC-43C6FFED3E64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32779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F9CC8-0E81-4848-9C9C-8394650380A8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814FA-56C9-47C3-86BC-43C6FFED3E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28859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F9CC8-0E81-4848-9C9C-8394650380A8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814FA-56C9-47C3-86BC-43C6FFED3E64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16727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F9CC8-0E81-4848-9C9C-8394650380A8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814FA-56C9-47C3-86BC-43C6FFED3E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41882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6FF9CC8-0E81-4848-9C9C-8394650380A8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8C814FA-56C9-47C3-86BC-43C6FFED3E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4015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mc:AlternateContent xmlns:mc="http://schemas.openxmlformats.org/markup-compatibility/2006">
    <mc:Choice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Гвоздика из бумаги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Подготовила:</a:t>
            </a:r>
          </a:p>
          <a:p>
            <a:r>
              <a:rPr lang="ru-RU" dirty="0" smtClean="0"/>
              <a:t>Иванова Светлана Викторовна,</a:t>
            </a:r>
          </a:p>
          <a:p>
            <a:r>
              <a:rPr lang="ru-RU" dirty="0" smtClean="0"/>
              <a:t>Педагог объединения «Декор»</a:t>
            </a:r>
          </a:p>
          <a:p>
            <a:r>
              <a:rPr lang="ru-RU" dirty="0" smtClean="0"/>
              <a:t>«ЦДТ» Вахитовского района г. Казани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90601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>Теперь нужно собрать нашу </a:t>
            </a:r>
            <a:r>
              <a:rPr lang="ru-RU" sz="3200" dirty="0" err="1"/>
              <a:t>гвоздику,для</a:t>
            </a:r>
            <a:r>
              <a:rPr lang="ru-RU" sz="3200" dirty="0"/>
              <a:t> этого берем первый самолетик в руки и там с одной стороны есть </a:t>
            </a:r>
            <a:r>
              <a:rPr lang="ru-RU" sz="3200" dirty="0" err="1"/>
              <a:t>паз,вставляем</a:t>
            </a:r>
            <a:r>
              <a:rPr lang="ru-RU" sz="3200" dirty="0"/>
              <a:t> в него вторую деталь. И так 5 штук.</a:t>
            </a:r>
          </a:p>
        </p:txBody>
      </p:sp>
      <p:pic>
        <p:nvPicPr>
          <p:cNvPr id="9218" name="Picture 2" descr="https://www.maam.ru/upload/blogs/detsad-388271-146098270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69" y="2557463"/>
            <a:ext cx="4419461" cy="331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62052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www.maam.ru/upload/blogs/detsad-388271-14609827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5945" y="1062772"/>
            <a:ext cx="6419850" cy="481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30760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www.maam.ru/upload/blogs/detsad-388271-14609827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5945" y="994533"/>
            <a:ext cx="6419850" cy="481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44408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www.maam.ru/upload/blogs/detsad-388271-14609827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5946" y="1008181"/>
            <a:ext cx="6419850" cy="481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0983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www.maam.ru/upload/blogs/detsad-388271-14609828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0536" y="1008181"/>
            <a:ext cx="6419850" cy="481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98068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Это одна часть </a:t>
            </a:r>
            <a:r>
              <a:rPr lang="ru-RU" dirty="0" err="1"/>
              <a:t>гвоздики,а</a:t>
            </a:r>
            <a:r>
              <a:rPr lang="ru-RU" dirty="0"/>
              <a:t> вторая часть состоит из 3 деталей</a:t>
            </a:r>
          </a:p>
        </p:txBody>
      </p:sp>
      <p:pic>
        <p:nvPicPr>
          <p:cNvPr id="14338" name="Picture 2" descr="https://www.maam.ru/upload/blogs/detsad-388271-146098289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69" y="2557463"/>
            <a:ext cx="4419461" cy="331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04610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Теперь ту </a:t>
            </a:r>
            <a:r>
              <a:rPr lang="ru-RU" sz="3600" dirty="0" err="1"/>
              <a:t>часть,что</a:t>
            </a:r>
            <a:r>
              <a:rPr lang="ru-RU" sz="3600" dirty="0"/>
              <a:t> состоит из 3 приклеиваем к той </a:t>
            </a:r>
            <a:r>
              <a:rPr lang="ru-RU" sz="3600" dirty="0" err="1"/>
              <a:t>части,что</a:t>
            </a:r>
            <a:r>
              <a:rPr lang="ru-RU" sz="3600" dirty="0"/>
              <a:t> состоит из 5 деталей</a:t>
            </a:r>
          </a:p>
        </p:txBody>
      </p:sp>
      <p:pic>
        <p:nvPicPr>
          <p:cNvPr id="15362" name="Picture 2" descr="https://www.maam.ru/upload/blogs/detsad-388271-146098298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69" y="2557463"/>
            <a:ext cx="4419461" cy="331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49177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>Теперь нам понадобится квадрат из зеленой бумаги шириной 6 см. На одну гвоздику нам нужно 2 </a:t>
            </a:r>
            <a:r>
              <a:rPr lang="ru-RU" sz="3200" dirty="0" err="1"/>
              <a:t>квадрата,его</a:t>
            </a:r>
            <a:r>
              <a:rPr lang="ru-RU" sz="3200" dirty="0"/>
              <a:t> складываем так как и саму гвоздику</a:t>
            </a:r>
          </a:p>
        </p:txBody>
      </p:sp>
      <p:pic>
        <p:nvPicPr>
          <p:cNvPr id="16386" name="Picture 2" descr="https://www.maam.ru/upload/blogs/detsad-388271-146098312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69" y="2557463"/>
            <a:ext cx="4419461" cy="331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18811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www.maam.ru/upload/blogs/detsad-388271-146098315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2687" y="1064526"/>
            <a:ext cx="6371719" cy="478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6499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www.maam.ru/upload/blogs/detsad-388271-146098317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0372" y="835090"/>
            <a:ext cx="6913658" cy="5190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49658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Мастер-класс по изготовлению гвоздик методом оригам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884" y="203257"/>
            <a:ext cx="8480696" cy="6366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71184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www.maam.ru/upload/blogs/detsad-388271-14609832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8648" y="1021829"/>
            <a:ext cx="6419850" cy="481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28384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Наклеиваем на одну сторону нашей гвоздики</a:t>
            </a:r>
          </a:p>
        </p:txBody>
      </p:sp>
      <p:pic>
        <p:nvPicPr>
          <p:cNvPr id="20482" name="Picture 2" descr="https://www.maam.ru/upload/blogs/detsad-388271-146098326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69" y="2557463"/>
            <a:ext cx="4419461" cy="331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86563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www.maam.ru/upload/blogs/detsad-388271-146098330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3128" y="687720"/>
            <a:ext cx="7291248" cy="5473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65752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s://www.maam.ru/upload/blogs/detsad-388271-146098334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6075" y="889794"/>
            <a:ext cx="6419850" cy="481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35539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>Теперь нам нужен квадрат для стержня гвоздики шириной 10 см. Скручиваем его в трубочку и приклеиваем на нашу гвоздику</a:t>
            </a:r>
          </a:p>
        </p:txBody>
      </p:sp>
      <p:pic>
        <p:nvPicPr>
          <p:cNvPr id="23554" name="Picture 2" descr="https://www.maam.ru/upload/blogs/detsad-388271-146098347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69" y="2557463"/>
            <a:ext cx="4419461" cy="331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0110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s://www.maam.ru/upload/blogs/detsad-388271-146098350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6075" y="985044"/>
            <a:ext cx="6419850" cy="481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12225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s://www.maam.ru/upload/blogs/detsad-388271-146098353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6075" y="1019175"/>
            <a:ext cx="6419850" cy="481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11993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s://www.maam.ru/upload/blogs/detsad-388271-146098356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6075" y="992188"/>
            <a:ext cx="6419850" cy="481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2162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s://www.maam.ru/upload/blogs/detsad-388271-146098359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6075" y="1019175"/>
            <a:ext cx="6419850" cy="481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27301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Приклеиваем вторую зеленую деталь</a:t>
            </a:r>
          </a:p>
        </p:txBody>
      </p:sp>
      <p:pic>
        <p:nvPicPr>
          <p:cNvPr id="28674" name="Picture 2" descr="https://www.maam.ru/upload/blogs/detsad-388271-146098368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69" y="2557463"/>
            <a:ext cx="4419461" cy="331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12164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 smtClean="0"/>
              <a:t>Нам понадобятся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ru-RU" dirty="0" smtClean="0"/>
              <a:t>Цветная бумага</a:t>
            </a:r>
          </a:p>
          <a:p>
            <a:pPr>
              <a:buFontTx/>
              <a:buChar char="-"/>
            </a:pPr>
            <a:r>
              <a:rPr lang="ru-RU" dirty="0" smtClean="0"/>
              <a:t>Ножницы</a:t>
            </a:r>
          </a:p>
          <a:p>
            <a:pPr>
              <a:buFontTx/>
              <a:buChar char="-"/>
            </a:pPr>
            <a:r>
              <a:rPr lang="ru-RU" dirty="0" smtClean="0"/>
              <a:t>Простой карандаш</a:t>
            </a:r>
          </a:p>
          <a:p>
            <a:pPr>
              <a:buFontTx/>
              <a:buChar char="-"/>
            </a:pPr>
            <a:r>
              <a:rPr lang="ru-RU" dirty="0" smtClean="0"/>
              <a:t>Линейка</a:t>
            </a:r>
          </a:p>
          <a:p>
            <a:pPr>
              <a:buFontTx/>
              <a:buChar char="-"/>
            </a:pPr>
            <a:r>
              <a:rPr lang="ru-RU" dirty="0" smtClean="0"/>
              <a:t>Клей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84133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s://www.maam.ru/upload/blogs/detsad-388271-146098372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6075" y="1019175"/>
            <a:ext cx="6419850" cy="481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13532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s://www.maam.ru/upload/blogs/detsad-388271-146098375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6075" y="1019175"/>
            <a:ext cx="6419850" cy="481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25175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1050878"/>
            <a:ext cx="9601196" cy="482499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000" dirty="0"/>
              <a:t>Вот наша гвоздика и готова. Их можно сделать сколько угодно и деталей на саму гвоздику можно взять на свое усмотрение. У меня их 8</a:t>
            </a:r>
            <a:r>
              <a:rPr lang="ru-RU" sz="4000" dirty="0" smtClean="0"/>
              <a:t>, но можно и меньше, а </a:t>
            </a:r>
            <a:r>
              <a:rPr lang="ru-RU" sz="4000" dirty="0"/>
              <a:t>если добавить </a:t>
            </a:r>
            <a:r>
              <a:rPr lang="ru-RU" sz="4000" dirty="0" smtClean="0"/>
              <a:t>больше – гвоздика </a:t>
            </a:r>
            <a:r>
              <a:rPr lang="ru-RU" sz="4000" dirty="0"/>
              <a:t>будет пышнее и красивее</a:t>
            </a:r>
            <a:r>
              <a:rPr lang="ru-RU" sz="4000" dirty="0" smtClean="0"/>
              <a:t>!</a:t>
            </a:r>
          </a:p>
          <a:p>
            <a:pPr marL="0" indent="0" algn="ctr">
              <a:buNone/>
            </a:pPr>
            <a:r>
              <a:rPr lang="ru-RU" sz="6000" dirty="0" smtClean="0"/>
              <a:t>Желаю успеха!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8911379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/>
              <a:t>Нарезаем красные квадратики шириной 5см. На одну гвоздику нам понадобится 8 красных квадратиков</a:t>
            </a:r>
          </a:p>
        </p:txBody>
      </p:sp>
      <p:pic>
        <p:nvPicPr>
          <p:cNvPr id="3074" name="Picture 2" descr="https://www.maam.ru/upload/blogs/detsad-388271-146098219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69" y="2557463"/>
            <a:ext cx="4419461" cy="331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95099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Сворачиваем квадрат пополам по диагонали</a:t>
            </a:r>
          </a:p>
        </p:txBody>
      </p:sp>
      <p:pic>
        <p:nvPicPr>
          <p:cNvPr id="4098" name="Picture 2" descr="https://www.maam.ru/upload/blogs/detsad-388271-146098227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69" y="2557463"/>
            <a:ext cx="4419461" cy="331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29186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Еще раз пополам для получения треугольника</a:t>
            </a:r>
          </a:p>
        </p:txBody>
      </p:sp>
      <p:pic>
        <p:nvPicPr>
          <p:cNvPr id="5122" name="Picture 2" descr="https://www.maam.ru/upload/blogs/detsad-388271-146098234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69" y="2557463"/>
            <a:ext cx="4419461" cy="331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52369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Подгибаем одну сторону</a:t>
            </a:r>
            <a:r>
              <a:rPr lang="ru-RU" dirty="0" smtClean="0"/>
              <a:t>, чтобы </a:t>
            </a:r>
            <a:r>
              <a:rPr lang="ru-RU" dirty="0"/>
              <a:t>получилось вот так</a:t>
            </a:r>
          </a:p>
        </p:txBody>
      </p:sp>
      <p:pic>
        <p:nvPicPr>
          <p:cNvPr id="6146" name="Picture 2" descr="https://www.maam.ru/upload/blogs/detsad-388271-146098243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69" y="2557463"/>
            <a:ext cx="4419461" cy="331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6201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Должен получиться такой самолетик</a:t>
            </a:r>
          </a:p>
        </p:txBody>
      </p:sp>
      <p:pic>
        <p:nvPicPr>
          <p:cNvPr id="7170" name="Picture 2" descr="https://www.maam.ru/upload/blogs/detsad-388271-146098248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69" y="2557463"/>
            <a:ext cx="4419461" cy="331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20773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Сделали много таких самолетиков</a:t>
            </a:r>
          </a:p>
        </p:txBody>
      </p:sp>
      <p:pic>
        <p:nvPicPr>
          <p:cNvPr id="8194" name="Picture 2" descr="https://www.maam.ru/upload/blogs/detsad-388271-146098255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69" y="2557463"/>
            <a:ext cx="4419461" cy="331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54276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Другая 1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ADAD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38</TotalTime>
  <Words>224</Words>
  <Application>Microsoft Office PowerPoint</Application>
  <PresentationFormat>Широкоэкранный</PresentationFormat>
  <Paragraphs>26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5" baseType="lpstr">
      <vt:lpstr>Arial</vt:lpstr>
      <vt:lpstr>Garamond</vt:lpstr>
      <vt:lpstr>Натуральные материалы</vt:lpstr>
      <vt:lpstr>Гвоздика из бумаги</vt:lpstr>
      <vt:lpstr>Презентация PowerPoint</vt:lpstr>
      <vt:lpstr>Нам понадобятся</vt:lpstr>
      <vt:lpstr>Нарезаем красные квадратики шириной 5см. На одну гвоздику нам понадобится 8 красных квадратиков</vt:lpstr>
      <vt:lpstr>Сворачиваем квадрат пополам по диагонали</vt:lpstr>
      <vt:lpstr>Еще раз пополам для получения треугольника</vt:lpstr>
      <vt:lpstr>Подгибаем одну сторону, чтобы получилось вот так</vt:lpstr>
      <vt:lpstr>Должен получиться такой самолетик</vt:lpstr>
      <vt:lpstr>Сделали много таких самолетиков</vt:lpstr>
      <vt:lpstr>Теперь нужно собрать нашу гвоздику,для этого берем первый самолетик в руки и там с одной стороны есть паз,вставляем в него вторую деталь. И так 5 штук.</vt:lpstr>
      <vt:lpstr>Презентация PowerPoint</vt:lpstr>
      <vt:lpstr>Презентация PowerPoint</vt:lpstr>
      <vt:lpstr>Презентация PowerPoint</vt:lpstr>
      <vt:lpstr>Презентация PowerPoint</vt:lpstr>
      <vt:lpstr>Это одна часть гвоздики,а вторая часть состоит из 3 деталей</vt:lpstr>
      <vt:lpstr>Теперь ту часть,что состоит из 3 приклеиваем к той части,что состоит из 5 деталей</vt:lpstr>
      <vt:lpstr>Теперь нам понадобится квадрат из зеленой бумаги шириной 6 см. На одну гвоздику нам нужно 2 квадрата,его складываем так как и саму гвоздику</vt:lpstr>
      <vt:lpstr>Презентация PowerPoint</vt:lpstr>
      <vt:lpstr>Презентация PowerPoint</vt:lpstr>
      <vt:lpstr>Презентация PowerPoint</vt:lpstr>
      <vt:lpstr>Наклеиваем на одну сторону нашей гвоздики</vt:lpstr>
      <vt:lpstr>Презентация PowerPoint</vt:lpstr>
      <vt:lpstr>Презентация PowerPoint</vt:lpstr>
      <vt:lpstr>Теперь нам нужен квадрат для стержня гвоздики шириной 10 см. Скручиваем его в трубочку и приклеиваем на нашу гвоздику</vt:lpstr>
      <vt:lpstr>Презентация PowerPoint</vt:lpstr>
      <vt:lpstr>Презентация PowerPoint</vt:lpstr>
      <vt:lpstr>Презентация PowerPoint</vt:lpstr>
      <vt:lpstr>Презентация PowerPoint</vt:lpstr>
      <vt:lpstr>Приклеиваем вторую зеленую деталь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Гвоздика из бумаги</dc:title>
  <dc:creator>Anton Wood</dc:creator>
  <cp:lastModifiedBy>Anton Wood</cp:lastModifiedBy>
  <cp:revision>5</cp:revision>
  <dcterms:created xsi:type="dcterms:W3CDTF">2020-04-23T18:42:43Z</dcterms:created>
  <dcterms:modified xsi:type="dcterms:W3CDTF">2020-04-23T19:21:05Z</dcterms:modified>
</cp:coreProperties>
</file>